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25" d="100"/>
          <a:sy n="25" d="100"/>
        </p:scale>
        <p:origin x="934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F3877-DB05-43B9-9AB7-B496C45E6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B1CB2-B744-40F3-86A4-2318A5E2D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0911D-DCED-4129-90F1-08E668BE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30410-05A6-4205-BD7B-7F0382EAF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97AA5-21AC-42DA-B2C7-76D2224F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1690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968C7-3687-448B-8C71-D5940D58D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CC8E7-9B45-414A-9C76-68C566131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BC9A0-953B-4271-999C-606ED970F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1A767-07F9-4EAB-9CEF-111B7B1E6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FAA64-A46A-4268-8D03-8018CC00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1968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48CD78-DBCA-4B9B-9076-0DDEF93C5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A1A07-B4CE-4E1A-A36D-A6D69C735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41C5C-49A0-4DDC-BE37-90E7979D8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E5352-6C41-4F68-8869-46326013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53BBE-E145-448D-AC61-7BB5F3A4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3034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095F-B856-4848-BE71-FD67A35C8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A4154-C223-43DE-8CEB-14C3655A3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3C223-1215-4B71-A33C-BFA29D2FA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63E3A-0E32-4503-A349-BC024230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CEC9B-D24A-4804-A4DA-F1DBFF3A4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6134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486C1-FA5A-4B76-8B99-AE4F182A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3049B-143F-4CE7-9117-1CB60A7F1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6F4C-6BED-4ADC-928A-9F0300D8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D1F4B-3777-4327-B081-91CE5A3F3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9DD2-E5A4-48CA-9794-9D69DC6E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8394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A681-C68E-4982-9492-7C24C09E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9C3C0-D762-424D-AD65-C5E19CCBA3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DAA57-2EC4-460E-88D9-745F02C59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169EF-567B-411E-8FD9-ABD617E3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99128-08EE-44AE-98FE-A91F071A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7F3DED-429B-40AE-99E8-A44DF620E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2390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61D49-D5C0-4D04-B1BA-27E37DBF2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BF6F-EAC8-4780-84E9-ED5966205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11669-C154-4B6F-85E6-DC2E3A4D9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68736-3F27-4D46-BB28-733B0E67B3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D4B15A-4255-4B72-8462-4F47131AD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9F3820-3360-4745-9182-620BBABFA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007DE8-75E8-409C-A72B-289B12492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AA36E8-3349-49E9-A28A-933340CB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22719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FCD7-F423-4DFC-994C-C91B22A1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6938-D421-4A18-88EB-4500321F9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F268B-C8D3-446D-BF86-0A8D73D73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4497DC-20AC-4696-A8E8-23D0D897E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74978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4227BF-7D91-47F2-BDDC-70DA843A4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C9785-30F6-4145-892B-35BF1B0D9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97DBA-F53A-47EC-B1D0-7606CF59B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448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0E1E8-A231-462E-800A-E75F2661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283F-2F79-435E-8EA2-17CBD149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E5BDE-8B50-42B9-9829-5F0B575ED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846B6-5008-48CB-B698-66CEAC15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DF8B8-804E-484A-B587-9EC16C00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CD51CB-5561-40D5-B007-707722F4A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36314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4C22-E9B8-4E70-A4AE-8B228B339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695FE-4A24-43A7-BC27-861D2AF07C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BEBF8-C367-4021-B618-F92D5B25B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0BF40-8189-46BA-85B1-1755C472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87960-603D-4480-8C94-7EBCABFA8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EF598-F725-4005-8D5B-0CD7A77D1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4979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E2EE85-1FBD-49A3-9B9B-75A410086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81F2F-B52B-4886-BED9-3332E0811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1FB1F-C948-4072-8B98-C8AE92F06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BC6F1-B7FA-4B7E-ADF9-0A996034A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C9463-DFA8-4FAF-84FB-FA69B8B28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4831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849EF-2D67-2430-57E8-1A1202D44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STD_20220530_093350_r125-1.5_TU-10/models/STD_id804_ep48601_srate98.h5</a:t>
            </a:r>
            <a:endParaRPr lang="en-IL" sz="3600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FCAA2397-7689-3059-FA73-DC141455D4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1675" y="1825625"/>
            <a:ext cx="5710238" cy="4351338"/>
          </a:xfrm>
        </p:spPr>
      </p:pic>
    </p:spTree>
    <p:extLst>
      <p:ext uri="{BB962C8B-B14F-4D97-AF65-F5344CB8AC3E}">
        <p14:creationId xmlns:p14="http://schemas.microsoft.com/office/powerpoint/2010/main" val="2044033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31"/>
    </mc:Choice>
    <mc:Fallback xmlns="">
      <p:transition spd="slow" advTm="13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4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19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STD_20220530_093350_r125-1.5_TU-10/models/STD_id804_ep48601_srate98.h5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RoboSim – Intermediate Results</dc:title>
  <dc:creator>Raz Yerushalmi</dc:creator>
  <cp:lastModifiedBy>Raz Yerushalmi</cp:lastModifiedBy>
  <cp:revision>15</cp:revision>
  <dcterms:created xsi:type="dcterms:W3CDTF">2022-04-10T09:40:02Z</dcterms:created>
  <dcterms:modified xsi:type="dcterms:W3CDTF">2022-06-01T07:22:41Z</dcterms:modified>
</cp:coreProperties>
</file>

<file path=docProps/thumbnail.jpeg>
</file>